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5" r:id="rId8"/>
    <p:sldId id="260" r:id="rId9"/>
    <p:sldId id="261" r:id="rId10"/>
    <p:sldId id="264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2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10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7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00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2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9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0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2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5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6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1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2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7513-9322-4E8E-AD82-36135A54BC14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BF1754-FF14-402C-A47F-C14953915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1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Национальный парк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Хвалынский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Баранкова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Варвара ученица 4 класса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п. Белоярский Саратовская область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Новобурасский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Магамедова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 учитель начальных классов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Картинки по запросу фото животных хвалынского национального па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418328"/>
            <a:ext cx="193448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6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9" y="462779"/>
            <a:ext cx="3211910" cy="353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62" y="462778"/>
            <a:ext cx="2713491" cy="353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32" y="462779"/>
            <a:ext cx="2628552" cy="3534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91" y="4376057"/>
            <a:ext cx="4101738" cy="200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Картинки по запросу фото животных хвалынского национального па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фото животных хвалынского национального пар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Национальный парк «Хвалынский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66" y="4376057"/>
            <a:ext cx="4024540" cy="20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3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Литература и источники информации:</a:t>
            </a:r>
            <a:r>
              <a:rPr lang="ru-RU" altLang="ru-RU" dirty="0">
                <a:latin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Дежкин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В.В. В мире заповедной природы. М., 1989.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Краснитский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А.М. Проблемы заповедного дела. М., 1983.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Реймерс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Н.Ф. 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Штилъмарк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Ф.Р. Особо охраняемые природные территории. М., 1978.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Штилъмарк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Ф.Р. Заповедники и заказники. М., 1984.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Вронский ВА. Особо охраняемые природные территории // География в школе. 1998. № 5.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Данилина Н.Р. Заповедная школа // Экологическое образование. 2000. №1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http://slidespace.ru/show/12015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4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540" y="3276601"/>
            <a:ext cx="8596668" cy="54317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Саратовская область — уникальный по природным особенностям регион Европейской России. Именно на ее территории и нигде больше на всем огромном равнинном пространстве между Баренцевым и Черным морем, Уралом и западной границей России располагаются три природные зоны: лесостепная, степная и полупустынная.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Саратовской области расположены 2 особо охраняемых природных территорий (ООПТ) федерального значения, 79 ООПТ регионального значения и 6 ООПТ местного значения. На территории Саратовской области расположены государственный природный заказник федерального значения «Саратовский» и национальный парк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Хвалынский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фото животных хвалынского национального па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74" y="705394"/>
            <a:ext cx="5715000" cy="22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0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2" y="609600"/>
            <a:ext cx="788996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 - это особо охраняемая природная  территория федерального значения, образцы нетронутой, дикой природы.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роль заповедников: сохранение и восстановление редчайших животных и растений, а также неповторимых ландшафтов.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Национа́льный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 — территория, где в целях охраны окружающей среды ограничена деятельность человека. В национальном парке большая часть территории открыта для посещения и созданы все условия для отдыха людей и общения с дикой природой</a:t>
            </a:r>
          </a:p>
        </p:txBody>
      </p:sp>
      <p:pic>
        <p:nvPicPr>
          <p:cNvPr id="4" name="Picture 7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2" y="3582987"/>
            <a:ext cx="576072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3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592837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"</a:t>
            </a:r>
            <a:r>
              <a:rPr lang="ru-RU" sz="2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Хвалынский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создан в 1994 году на базе трёх лесничеств: </a:t>
            </a:r>
            <a:r>
              <a:rPr lang="ru-RU" sz="2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Хвалынского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(7357 га), Алексеевского (8527 га) и Сосново-</a:t>
            </a:r>
            <a:r>
              <a:rPr lang="ru-RU" sz="2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Мазинского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(9630 га). Основанием для организации ООПТ федерального значения послужили многолетние исследования российских и саратовских учёных, среди которых нужно в первую очередь отметить ботаников К.Ю. Гросса и А.Д. Фурсаева, обративших внимание на уникальное сочетание меловой растительности и реликтовых сосновых боров.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0" y="457506"/>
            <a:ext cx="5086736" cy="252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 descr="Хвалынский заповедник в Саратовской области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0" y="3814354"/>
            <a:ext cx="5181600" cy="2745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8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5266266" cy="543176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охраняет уникальные природные комплексы, такие как участки меловой сосны на крутых склонах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Хвалынских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 и прогалины на этих склонах с травными эндемиками.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 парка состоит из 800-900 видов. Такое высокое флористическое разнообразие определяется разнообразием местообитаний и растительных сообществ, формирующихся здесь – лесных, степных, меловых обнажений, лугов, степных сенокосов и пастбищ, залежей и старых плантаций, водоемов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b="1" dirty="0"/>
          </a:p>
        </p:txBody>
      </p:sp>
      <p:pic>
        <p:nvPicPr>
          <p:cNvPr id="4" name="Picture 7" descr="pr-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40" y="472281"/>
            <a:ext cx="4621246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02" y="4291474"/>
            <a:ext cx="4706884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5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609601"/>
            <a:ext cx="6272106" cy="5431762"/>
          </a:xfrm>
        </p:spPr>
        <p:txBody>
          <a:bodyPr/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Хвалынские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горы самые высокие на Приволжской возвышенности. Они сложены отложениями мелового периода мезозойской эры и, в меньшей степени, отложениями кайнозойской эры. В самом основании находятся нижнемеловые глины, видимые только в разрезах прибрежной полосы. На них залегает мощная толща верхнемеловых отложений, из которых самые заметные -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маастрихтский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ярус, образуемый чистым мелом. Палеогеновые породы представлены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сызранской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свитой палеоцена. В толще песков встречаются линзы сливных песчаников, порой образующих причудливые формы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5" descr="h12010a-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1" y="609599"/>
            <a:ext cx="4624250" cy="576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7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6846872" cy="4106091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В настоящее время региональная сеть ООПТ Саратовской области состоит из: национального парка «</a:t>
            </a:r>
            <a:r>
              <a:rPr lang="ru-RU" altLang="ru-RU" dirty="0" err="1">
                <a:solidFill>
                  <a:schemeClr val="tx1"/>
                </a:solidFill>
              </a:rPr>
              <a:t>Хвалынский</a:t>
            </a:r>
            <a:r>
              <a:rPr lang="ru-RU" altLang="ru-RU" dirty="0">
                <a:solidFill>
                  <a:schemeClr val="tx1"/>
                </a:solidFill>
              </a:rPr>
              <a:t>», 3 природных </a:t>
            </a:r>
            <a:r>
              <a:rPr lang="ru-RU" altLang="ru-RU" dirty="0" err="1">
                <a:solidFill>
                  <a:schemeClr val="tx1"/>
                </a:solidFill>
              </a:rPr>
              <a:t>микрозаповедников</a:t>
            </a:r>
            <a:r>
              <a:rPr lang="ru-RU" altLang="ru-RU" dirty="0">
                <a:solidFill>
                  <a:schemeClr val="tx1"/>
                </a:solidFill>
              </a:rPr>
              <a:t>, 67 памятников природы, 7 особо охраняемых геологических объектов, дендрария, ботанического сада.</a:t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b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384176"/>
            <a:ext cx="4062004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85463" y="4076700"/>
            <a:ext cx="4062004" cy="2598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48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4600060" cy="5431762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парка встречаются барсук, бобр, кабан, куница, лось, косуля, норка европейская, хорёк лесной, хорёк степной. Из пресмыкающихся обитают гадюки обыкновенная и степная, обыкновенный уж, прыткая и живородящая ящерицы. 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Довольно богата орнитофауна парка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0" descr="DSC00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2" y="512151"/>
            <a:ext cx="3527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44412" y="3244334"/>
            <a:ext cx="234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Орёл-могильник</a:t>
            </a:r>
            <a:endParaRPr lang="ru-RU" altLang="ru-RU" dirty="0"/>
          </a:p>
        </p:txBody>
      </p:sp>
      <p:pic>
        <p:nvPicPr>
          <p:cNvPr id="6" name="Picture 11" descr="2010b-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61" y="4074494"/>
            <a:ext cx="35655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15280" y="3474748"/>
            <a:ext cx="2896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Кендырь сарматский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880659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586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Аспект</vt:lpstr>
      <vt:lpstr>Национальный парк «Хвалынский» </vt:lpstr>
      <vt:lpstr>Презентация PowerPoint</vt:lpstr>
      <vt:lpstr>Презентация PowerPoint</vt:lpstr>
      <vt:lpstr>Презентация PowerPoint</vt:lpstr>
      <vt:lpstr>Национальный парк "Хвалынский" создан в 1994 году на базе трёх лесничеств: Хвалынского (7357 га), Алексеевского (8527 га) и Сосново-Мазинского (9630 га). Основанием для организации ООПТ федерального значения послужили многолетние исследования российских и саратовских учёных, среди которых нужно в первую очередь отметить ботаников К.Ю. Гросса и А.Д. Фурсаева, обративших внимание на уникальное сочетание меловой растительности и реликтовых сосновых боров. </vt:lpstr>
      <vt:lpstr>Презентация PowerPoint</vt:lpstr>
      <vt:lpstr>Презентация PowerPoint</vt:lpstr>
      <vt:lpstr>В настоящее время региональная сеть ООПТ Саратовской области состоит из: национального парка «Хвалынский», 3 природных микрозаповедников, 67 памятников природы, 7 особо охраняемых геологических объектов, дендрария, ботанического сада. </vt:lpstr>
      <vt:lpstr>Презентация PowerPoint</vt:lpstr>
      <vt:lpstr>Презентация PowerPoint</vt:lpstr>
      <vt:lpstr>Литература и источники информации: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парк “Хвалынский»</dc:title>
  <dc:creator>Imango</dc:creator>
  <cp:lastModifiedBy>Imango</cp:lastModifiedBy>
  <cp:revision>5</cp:revision>
  <dcterms:created xsi:type="dcterms:W3CDTF">2017-02-08T07:44:24Z</dcterms:created>
  <dcterms:modified xsi:type="dcterms:W3CDTF">2017-02-08T08:25:42Z</dcterms:modified>
</cp:coreProperties>
</file>